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 snapToObjects="1">
      <p:cViewPr varScale="1">
        <p:scale>
          <a:sx n="147" d="100"/>
          <a:sy n="147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dmay18-12.sd.ece.iastate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65500" y="857550"/>
            <a:ext cx="4045200" cy="293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Biometrics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solidFill>
                <a:srgbClr val="3C78D8"/>
              </a:solidFill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sz="3600" dirty="0">
                <a:solidFill>
                  <a:srgbClr val="666666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ECG Waveform Captures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Team sdmay18-12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 dirty="0">
                <a:solidFill>
                  <a:schemeClr val="hlink"/>
                </a:solidFill>
                <a:latin typeface="Calibri Light" charset="0"/>
                <a:ea typeface="Calibri Light" charset="0"/>
                <a:cs typeface="Calibri Light" charset="0"/>
                <a:sym typeface="Open Sans"/>
                <a:hlinkClick r:id="rId3"/>
              </a:rPr>
              <a:t>https://sdmay18-12.sd.ece.iastate.edu/</a:t>
            </a:r>
            <a:r>
              <a:rPr lang="en" sz="1400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 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Ryan Gallus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(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CprE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)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Zach </a:t>
            </a:r>
            <a:r>
              <a:rPr lang="en" b="1" dirty="0" err="1">
                <a:latin typeface="Calibri Light" charset="0"/>
                <a:ea typeface="Calibri Light" charset="0"/>
                <a:cs typeface="Calibri Light" charset="0"/>
                <a:sym typeface="Open Sans"/>
              </a:rPr>
              <a:t>Glanz</a:t>
            </a: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(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CprE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)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Justin Bader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(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CprE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)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Andrew Jones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(SE)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Kory Gray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(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CprE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)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David </a:t>
            </a:r>
            <a:r>
              <a:rPr lang="en" b="1" dirty="0" err="1">
                <a:latin typeface="Calibri Light" charset="0"/>
                <a:ea typeface="Calibri Light" charset="0"/>
                <a:cs typeface="Calibri Light" charset="0"/>
                <a:sym typeface="Open Sans"/>
              </a:rPr>
              <a:t>Kirpes</a:t>
            </a:r>
            <a:r>
              <a:rPr lang="en" b="1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(EE)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Client: Rockwell Collins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Adviser: </a:t>
            </a:r>
            <a:r>
              <a:rPr lang="en" dirty="0" err="1">
                <a:latin typeface="Calibri Light" charset="0"/>
                <a:ea typeface="Calibri Light" charset="0"/>
                <a:cs typeface="Calibri Light" charset="0"/>
                <a:sym typeface="Open Sans"/>
              </a:rPr>
              <a:t>Akhilesh</a:t>
            </a:r>
            <a:r>
              <a:rPr lang="en" dirty="0">
                <a:latin typeface="Calibri Light" charset="0"/>
                <a:ea typeface="Calibri Light" charset="0"/>
                <a:cs typeface="Calibri Light" charset="0"/>
                <a:sym typeface="Open Sans"/>
              </a:rPr>
              <a:t> </a:t>
            </a:r>
            <a:r>
              <a:rPr lang="en" dirty="0" err="1">
                <a:latin typeface="Calibri Light" charset="0"/>
                <a:ea typeface="Calibri Light" charset="0"/>
                <a:cs typeface="Calibri Light" charset="0"/>
                <a:sym typeface="Open Sans"/>
              </a:rPr>
              <a:t>Tyagi</a:t>
            </a:r>
            <a:endParaRPr lang="en" dirty="0">
              <a:latin typeface="Calibri Light" charset="0"/>
              <a:ea typeface="Calibri Light" charset="0"/>
              <a:cs typeface="Calibri Light" charset="0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Project Milestones &amp; Schedule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Semester 1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  <p:pic>
        <p:nvPicPr>
          <p:cNvPr id="122" name="Shape 122" descr="stsemsn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13" y="1806063"/>
            <a:ext cx="7078363" cy="15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Project Milestones &amp; Schedule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Semester 2</a:t>
            </a:r>
          </a:p>
        </p:txBody>
      </p:sp>
      <p:pic>
        <p:nvPicPr>
          <p:cNvPr id="129" name="Shape 129" descr="ndsemsn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013" y="1806063"/>
            <a:ext cx="7583974" cy="15313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1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Functional Decomposition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38766"/>
          <a:stretch/>
        </p:blipFill>
        <p:spPr>
          <a:xfrm>
            <a:off x="1316538" y="1229588"/>
            <a:ext cx="6510925" cy="29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975" y="151025"/>
            <a:ext cx="5937276" cy="44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897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Detailed Design - Flow Diagram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32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major processes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Asynchronous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DB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Filters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HW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1 SW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Detailed Design 2 - Database Tables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699" y="955125"/>
            <a:ext cx="7839524" cy="408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3 Tables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 Unfiltered Data points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 Filtered Data points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 Detected Anomalies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UnfilteredPlot</a:t>
            </a:r>
            <a:endParaRPr lang="en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Contains 4 Sensors plots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FilteredPlot</a:t>
            </a:r>
            <a:endParaRPr lang="en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Contains data after SW filter and interpreted data.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DetectionTable</a:t>
            </a:r>
            <a:endParaRPr lang="en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Contains any anomalies detected for investigation later. 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 dirty="0"/>
              <a:t>Contains Start and End times of the anomaly in reference to </a:t>
            </a:r>
            <a:r>
              <a:rPr lang="en" dirty="0" err="1"/>
              <a:t>FilteredPlot</a:t>
            </a:r>
            <a:r>
              <a:rPr lang="en" dirty="0"/>
              <a:t> table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271" y="1290300"/>
            <a:ext cx="5107051" cy="12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4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HW Platforms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34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ADS1298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8-Channel, 24 bit ADC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32,000 Samples per Second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STM34F746G discovery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ARM M7 Microcontroller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Kendall 530 Series Electrode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750" y="1711500"/>
            <a:ext cx="1371975" cy="2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675" y="2499800"/>
            <a:ext cx="1956150" cy="18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6075" y="254075"/>
            <a:ext cx="2611300" cy="20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3679650" y="4321075"/>
            <a:ext cx="1042200" cy="4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Electrode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296825" y="2452175"/>
            <a:ext cx="1042200" cy="4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ADS1298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380638" y="3962000"/>
            <a:ext cx="1042200" cy="4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STM34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Platforms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Micro-c Linux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Installed on Microcontroller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SQL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Installed on micro-SD card that is attached to microcontroller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C/C++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enable class usage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process creation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Easy concurrent program running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1675" y="1303800"/>
            <a:ext cx="3050175" cy="16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779" y="2968800"/>
            <a:ext cx="3470396" cy="1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475" y="200275"/>
            <a:ext cx="2256324" cy="12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Test Plan 1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Stage of 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interfacing between all components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Software Filters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Input from Sensors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Response time for Results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 of Results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Testing on all components must be done periodically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ensure that the product as a whole is still functional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Goal is to have quick standard tests in order to verify each component after changes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Test Plan 2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Stage of 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have opportunity to test product in real life scenario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Operator Performance Laboratory (OPL)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Gain feedback about comfortability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impact of a High vibration environment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this test, we can understand how well our product can perform 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We may also see opportunities to fix or improve upon the product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Prototype Implementations 1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ECG sensor prototype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components together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be able to use sensors to get raw data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 that raw data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accuracy of that data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Breadboard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first use breadboard to test hardware filter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 use to test the hardware filter 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Char char="○"/>
            </a:pPr>
            <a:r>
              <a:rPr lang="en"/>
              <a:t>Once we are confident with prototype a PCB board can be designed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Problem Statement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Develop a device that will capture, monitor, and analyze the ECG waveform of a military pilot in flight, to be used during training operations. </a:t>
            </a: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Use four high-fidelity ECG sensors to collect an accurate waveform, then filter out background noise and interference.</a:t>
            </a: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Analyze the waveform data to detect if the pilot is in distress</a:t>
            </a:r>
          </a:p>
          <a:p>
            <a:pPr marL="457200" lvl="0" indent="-336550" rtl="0">
              <a:spcBef>
                <a:spcPts val="0"/>
              </a:spcBef>
              <a:buSzPts val="1700"/>
              <a:buChar char="●"/>
            </a:pPr>
            <a:r>
              <a:rPr lang="en" sz="1700" dirty="0"/>
              <a:t>Store an encrypted copy of the data and package a copy for real-time transmission to the ground through a component in the cockpit.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Prototype Implementations 2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for incorporation in harness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fit comfortably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hold sensors and product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be safe and not in the way of pilot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Prototype for harness will be made next semester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testing will provide much feedback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be able to use the prototype on a real subject (one of the team members)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be able to try to induce mild stress and use prototype to detect it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be able to see product as whole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Improve or fix any areas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Current Project Status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Individually tested hardware components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ADC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Microcontroller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and assessed previous literature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Working with ECG waveforms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Storage requirements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Medical standards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 started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Algorithm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Software filter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Task Responsibility/Contributions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Ryan Gallus – </a:t>
            </a:r>
            <a:r>
              <a:rPr lang="en" i="1"/>
              <a:t>Team Lead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Zach Glanz – </a:t>
            </a:r>
            <a:r>
              <a:rPr lang="en" i="1"/>
              <a:t>Driver Design Lead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Justin Bader – </a:t>
            </a:r>
            <a:r>
              <a:rPr lang="en" i="1"/>
              <a:t>Filter Design Lead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Andrew Jones – </a:t>
            </a:r>
            <a:r>
              <a:rPr lang="en" i="1"/>
              <a:t>Algorithm Design Lead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Kory Gray – </a:t>
            </a:r>
            <a:r>
              <a:rPr lang="en" i="1"/>
              <a:t>Operating Systems Lead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David Kirpes – </a:t>
            </a:r>
            <a:r>
              <a:rPr lang="en" i="1"/>
              <a:t>Circuit Design Lead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Plan for Next Semester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Finish Development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ECG sensors into ADC and board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Finish writing main algorithm and software filter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Component 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ECG sensors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filter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main algorithm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Induced stress test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Operator Performance Lab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Conceptual Sketch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950" y="-57425"/>
            <a:ext cx="6372224" cy="47791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Functional Requirements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Accurately detect a pilot in distress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Capture ECG waveform of pilot in operation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Accurately identify distress based on waveform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4-5 hours of continuous operation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Consistent and reliable power supply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Notify ground station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Communicate danger to pilot without increasing distress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Communicate with ground teams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Store 4-5 hours of operational data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Operate in real time on an ARM microcontroller</a:t>
            </a:r>
            <a:br>
              <a:rPr lang="en"/>
            </a:br>
            <a:endParaRPr lang="en"/>
          </a:p>
        </p:txBody>
      </p:sp>
      <p:sp>
        <p:nvSpPr>
          <p:cNvPr id="76" name="Shape 76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Non-functional Requirements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interfere with pilot’s primary tasks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Flight operations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Emergency ejection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interfere with pilot’s safety harness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interfere with pilot’s normal communications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Technical/Other Constraints/Considerations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Filter accuracy and real-time performance - is a software filter too slow?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is our system going to be powered?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are we going to store all of our data?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How do we go about testing our design and simulating flying an aircraft?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625" y="2514443"/>
            <a:ext cx="2960750" cy="2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Market Survey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Our product is designed to be used in U.S. Navy fighter pilot training programs for monitoring pilot health.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Our product will be unique in its use of ECG sensors in a highly turbulent environment. Any other market potential it has would likely be in monitoring the health of people in such a turbulent environment.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Potential Risks &amp; Mitigation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Device dying mid flight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Connect device to plane electrical system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 pull of device and get battery size needed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inaccurate ECG reading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Multileveled software filter for background noise and muscle movement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Extensive testing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Pilot information insecure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Encrypt data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Harness Interfering with piloting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Cockpit design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Common pilot movements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Resource/Cost Estimate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ARM M7 Microcontroller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Analog to Digital Converter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ECG Sensors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Electrical misc.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Micro C Linux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0" y="4752975"/>
            <a:ext cx="9144000" cy="390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1100" dirty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Pilot Biometric - ECG Waveform Captures					</a:t>
            </a:r>
            <a:r>
              <a:rPr lang="en" sz="1100" dirty="0" smtClean="0">
                <a:latin typeface="Calibri Light" charset="0"/>
                <a:ea typeface="Calibri Light" charset="0"/>
                <a:cs typeface="Calibri Light" charset="0"/>
                <a:sym typeface="Open Sans Light"/>
              </a:rPr>
              <a:t>sdmay18-12</a:t>
            </a:r>
            <a:endParaRPr lang="en" sz="1100" dirty="0">
              <a:latin typeface="Calibri Light" charset="0"/>
              <a:ea typeface="Calibri Light" charset="0"/>
              <a:cs typeface="Calibri Light" charset="0"/>
              <a:sym typeface="Open Sans Light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625" y="2128850"/>
            <a:ext cx="3143250" cy="235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4400" y="1285875"/>
            <a:ext cx="1606300" cy="18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1035</Words>
  <Application>Microsoft Macintosh PowerPoint</Application>
  <PresentationFormat>On-screen Show (16:9)</PresentationFormat>
  <Paragraphs>205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 Light</vt:lpstr>
      <vt:lpstr>Open Sans</vt:lpstr>
      <vt:lpstr>Open Sans Light</vt:lpstr>
      <vt:lpstr>Simple Light</vt:lpstr>
      <vt:lpstr>Pilot Biometrics  ECG Waveform Captures</vt:lpstr>
      <vt:lpstr>Problem Statement</vt:lpstr>
      <vt:lpstr>Conceptual Sketch</vt:lpstr>
      <vt:lpstr>Functional Requirements</vt:lpstr>
      <vt:lpstr>Non-functional Requirements</vt:lpstr>
      <vt:lpstr>Technical/Other Constraints/Considerations</vt:lpstr>
      <vt:lpstr>Market Survey</vt:lpstr>
      <vt:lpstr>Potential Risks &amp; Mitigation</vt:lpstr>
      <vt:lpstr>Resource/Cost Estimate</vt:lpstr>
      <vt:lpstr>Project Milestones &amp; Schedule</vt:lpstr>
      <vt:lpstr>Project Milestones &amp; Schedule </vt:lpstr>
      <vt:lpstr>Functional Decomposition</vt:lpstr>
      <vt:lpstr>Detailed Design - Flow Diagram</vt:lpstr>
      <vt:lpstr>Detailed Design 2 - Database Tables </vt:lpstr>
      <vt:lpstr>HW Platforms</vt:lpstr>
      <vt:lpstr>Platforms</vt:lpstr>
      <vt:lpstr>Test Plan 1</vt:lpstr>
      <vt:lpstr>Test Plan 2</vt:lpstr>
      <vt:lpstr>Prototype Implementations 1</vt:lpstr>
      <vt:lpstr>Prototype Implementations 2</vt:lpstr>
      <vt:lpstr>Current Project Status</vt:lpstr>
      <vt:lpstr>Task Responsibility/Contributions</vt:lpstr>
      <vt:lpstr>Plan for Next Semester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Biometrics  ECG Waveform Captures</dc:title>
  <cp:lastModifiedBy>Ryan Gallus</cp:lastModifiedBy>
  <cp:revision>13</cp:revision>
  <dcterms:modified xsi:type="dcterms:W3CDTF">2017-12-05T17:24:42Z</dcterms:modified>
</cp:coreProperties>
</file>